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9" r:id="rId3"/>
    <p:sldId id="257" r:id="rId4"/>
    <p:sldId id="260" r:id="rId5"/>
    <p:sldId id="258" r:id="rId6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137DB-E44D-4AD1-956D-B4DA5C5DEA2A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81BEB-6432-46CB-A6C5-251A83EECCA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1D69929-46C1-40EC-B533-DACD921D8F22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B53F7EC-B29E-481A-B8FE-07B11FAB5C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Аня\Рабочий стол\рисунки скач\цветы льна.jpg"/>
          <p:cNvPicPr>
            <a:picLocks noChangeAspect="1" noChangeArrowheads="1"/>
          </p:cNvPicPr>
          <p:nvPr/>
        </p:nvPicPr>
        <p:blipFill>
          <a:blip r:embed="rId2" cstate="print">
            <a:lum bright="15000" contrast="-5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3568" y="404664"/>
            <a:ext cx="792088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Конкурс проектов по разработке </a:t>
            </a:r>
          </a:p>
          <a:p>
            <a:pPr algn="ctr"/>
            <a:r>
              <a:rPr lang="ru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новых видов сувенирной продукции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89787" y="3212975"/>
            <a:ext cx="6350565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Чехол для телефона</a:t>
            </a:r>
            <a:endParaRPr lang="ru-RU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4048" y="5661248"/>
            <a:ext cx="3960441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cap="none" spc="0" dirty="0" smtClean="0">
                <a:ln w="17780" cmpd="sng">
                  <a:solidFill>
                    <a:srgbClr val="002060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ПХП ООО «Ришелье»</a:t>
            </a:r>
          </a:p>
          <a:p>
            <a:pPr algn="ctr"/>
            <a:r>
              <a:rPr lang="ru-RU" b="1" cap="none" spc="0" dirty="0" smtClean="0">
                <a:ln w="17780" cmpd="sng">
                  <a:solidFill>
                    <a:srgbClr val="002060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Ивановская область, г.Пучеж,</a:t>
            </a:r>
          </a:p>
          <a:p>
            <a:pPr algn="ctr"/>
            <a:r>
              <a:rPr lang="ru-RU" b="1" cap="none" spc="0" dirty="0" smtClean="0">
                <a:ln w="17780" cmpd="sng">
                  <a:solidFill>
                    <a:srgbClr val="002060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</a:rPr>
              <a:t> ул.Островского,11</a:t>
            </a:r>
            <a:endParaRPr lang="ru-RU" b="1" cap="none" spc="0" dirty="0">
              <a:ln w="17780" cmpd="sng">
                <a:solidFill>
                  <a:srgbClr val="002060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C:\Documents and Settings\Аня\Рабочий стол\тканьь.jpeg"/>
          <p:cNvPicPr>
            <a:picLocks noChangeAspect="1" noChangeArrowheads="1"/>
          </p:cNvPicPr>
          <p:nvPr/>
        </p:nvPicPr>
        <p:blipFill>
          <a:blip r:embed="rId2" cstate="print">
            <a:lum bright="10000" contrast="-1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3" y="476672"/>
            <a:ext cx="87849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Предприятие художественных промыслов 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ООО «Ришелье</a:t>
            </a:r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» – дипломант,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лауреат Федеральных ярмарок  товаров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текстильной и легкой промышленности .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Главный приз на международной выставке Лен 2004 в г.Вологда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 номинации «Народные традиции в костюме» 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 2005 году на Федеральной текстильной –оптовой ярмарке 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ВВЦ предприятие удостоено звания 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ЛУЧШЕЕ ПРЕДПРИЯТИЕ ГОДА! 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2007 г. Фестиваль «Льняная палитра» г.Пучеж 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Метром Российской Моды Вячеславом Зайцевым, вручен </a:t>
            </a:r>
          </a:p>
          <a:p>
            <a:pPr algn="ctr"/>
            <a:r>
              <a:rPr lang="ru-RU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серебряный феникс за коллекцию «Льняной калейдоскоп»</a:t>
            </a:r>
          </a:p>
          <a:p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3075" name="Picture 3" descr="D:\комьютер\картинки)))\Турист.щиты фото\символика решелье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60648"/>
            <a:ext cx="2265040" cy="17327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ня\Рабочий стол\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32656"/>
            <a:ext cx="5314361" cy="6367064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188640"/>
            <a:ext cx="1763688" cy="70173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</a:t>
            </a:r>
          </a:p>
          <a:p>
            <a:pPr algn="ctr"/>
            <a:endParaRPr lang="ru-RU" sz="4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</a:t>
            </a:r>
          </a:p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</a:t>
            </a: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43800" y="188640"/>
            <a:ext cx="1620688" cy="75713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Е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</a:t>
            </a: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4293096"/>
            <a:ext cx="8496944" cy="158417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Вот таким образом выглядит чехол для мобильного телефона. </a:t>
            </a:r>
          </a:p>
          <a:p>
            <a:r>
              <a:rPr lang="ru-RU" sz="2800" dirty="0" smtClean="0"/>
              <a:t>Чехол имеет форму прямоугольника </a:t>
            </a:r>
          </a:p>
          <a:p>
            <a:r>
              <a:rPr lang="ru-RU" sz="2800" dirty="0" smtClean="0"/>
              <a:t>з</a:t>
            </a:r>
            <a:r>
              <a:rPr lang="ru-RU" sz="2800" dirty="0" smtClean="0"/>
              <a:t>акрывается на липучку </a:t>
            </a:r>
          </a:p>
          <a:p>
            <a:r>
              <a:rPr lang="ru-RU" sz="2800" dirty="0" smtClean="0"/>
              <a:t>с </a:t>
            </a:r>
            <a:r>
              <a:rPr lang="ru-RU" sz="2800" dirty="0" smtClean="0"/>
              <a:t>ремешком , достаточно только </a:t>
            </a:r>
          </a:p>
          <a:p>
            <a:r>
              <a:rPr lang="ru-RU" sz="2800" dirty="0" smtClean="0"/>
              <a:t>потянуть за него и телефон </a:t>
            </a:r>
          </a:p>
          <a:p>
            <a:r>
              <a:rPr lang="ru-RU" sz="2800" dirty="0" smtClean="0"/>
              <a:t>окажется у Вас в руках, </a:t>
            </a:r>
            <a:endParaRPr lang="ru-RU" sz="2800" dirty="0" smtClean="0"/>
          </a:p>
          <a:p>
            <a:r>
              <a:rPr lang="ru-RU" sz="2800" dirty="0" smtClean="0"/>
              <a:t>Изделие </a:t>
            </a:r>
            <a:r>
              <a:rPr lang="ru-RU" sz="2800" dirty="0" smtClean="0"/>
              <a:t> выполнено полностью изо льна, </a:t>
            </a:r>
            <a:r>
              <a:rPr lang="ru-RU" sz="2800" dirty="0" smtClean="0"/>
              <a:t>украшенное машинной </a:t>
            </a:r>
            <a:r>
              <a:rPr lang="ru-RU" sz="2800" dirty="0" smtClean="0"/>
              <a:t>вышивкой на лицевой стороне, с изображением памятного места </a:t>
            </a:r>
            <a:r>
              <a:rPr lang="ru-RU" sz="2800" dirty="0" smtClean="0"/>
              <a:t>г.Пучежа - </a:t>
            </a:r>
            <a:r>
              <a:rPr lang="ru-RU" sz="2800" dirty="0" smtClean="0"/>
              <a:t>Обелиска Славы на берегу реки Волги. </a:t>
            </a:r>
            <a:endParaRPr lang="ru-RU" sz="2800" dirty="0"/>
          </a:p>
        </p:txBody>
      </p:sp>
      <p:pic>
        <p:nvPicPr>
          <p:cNvPr id="1026" name="Picture 2" descr="C:\Documents and Settings\Аня\Рабочий стол\рисунки скач\_obelisk-pamyati-pavshim-voina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988840"/>
            <a:ext cx="3233936" cy="2150567"/>
          </a:xfrm>
          <a:prstGeom prst="rect">
            <a:avLst/>
          </a:prstGeom>
          <a:noFill/>
        </p:spPr>
      </p:pic>
      <p:pic>
        <p:nvPicPr>
          <p:cNvPr id="1027" name="Picture 3" descr="C:\Documents and Settings\Аня\Рабочий стол\рисунки скач\719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6021288"/>
            <a:ext cx="5112568" cy="8367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866312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i="1" dirty="0" smtClean="0"/>
              <a:t>Данная сувенирная линия подходит потребителям по следующим причинам</a:t>
            </a:r>
            <a:r>
              <a:rPr lang="ru-RU" i="1" dirty="0" smtClean="0"/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452596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Э</a:t>
            </a:r>
            <a:r>
              <a:rPr lang="ru-RU" dirty="0" smtClean="0"/>
              <a:t>то </a:t>
            </a:r>
            <a:r>
              <a:rPr lang="ru-RU" dirty="0" smtClean="0"/>
              <a:t>важная и нужная вещь в повседневной жизни, </a:t>
            </a:r>
            <a:r>
              <a:rPr lang="ru-RU" dirty="0" smtClean="0"/>
              <a:t>которая  </a:t>
            </a:r>
            <a:r>
              <a:rPr lang="ru-RU" dirty="0" smtClean="0"/>
              <a:t>может предотвратить дорогостоящий ремонт или потерю телефона</a:t>
            </a:r>
            <a:r>
              <a:rPr lang="ru-RU" dirty="0" smtClean="0"/>
              <a:t>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Ткань изделия из натурального </a:t>
            </a:r>
            <a:r>
              <a:rPr lang="ru-RU" dirty="0" smtClean="0"/>
              <a:t> </a:t>
            </a:r>
            <a:r>
              <a:rPr lang="ru-RU" dirty="0" smtClean="0"/>
              <a:t>м</a:t>
            </a:r>
            <a:r>
              <a:rPr lang="ru-RU" dirty="0" smtClean="0"/>
              <a:t>атериала – льна, это </a:t>
            </a:r>
            <a:r>
              <a:rPr lang="ru-RU" dirty="0" err="1" smtClean="0"/>
              <a:t>экологично</a:t>
            </a:r>
            <a:r>
              <a:rPr lang="ru-RU" dirty="0" smtClean="0"/>
              <a:t> и при загрязнении легко стирается.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Машинная вышивка – </a:t>
            </a:r>
            <a:r>
              <a:rPr lang="ru-RU" dirty="0" smtClean="0"/>
              <a:t>долговечна</a:t>
            </a:r>
            <a:r>
              <a:rPr lang="ru-RU" dirty="0" smtClean="0"/>
              <a:t>, красивая, память о поездке сохранится на века.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Ценовая доступность.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Сувенир изготовлялся к 70-летию Победы в ВОВ, символ память и славы на волжском красивом берегу.</a:t>
            </a:r>
          </a:p>
          <a:p>
            <a:pPr>
              <a:buFont typeface="Wingdings" pitchFamily="2" charset="2"/>
              <a:buChar char="ü"/>
            </a:pPr>
            <a:endParaRPr lang="ru-RU" dirty="0" smtClean="0"/>
          </a:p>
        </p:txBody>
      </p:sp>
      <p:pic>
        <p:nvPicPr>
          <p:cNvPr id="1026" name="Picture 2" descr="C:\Documents and Settings\Аня\Рабочий стол\рисунки скач\718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5305797"/>
            <a:ext cx="6871949" cy="1552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1552</TotalTime>
  <Words>219</Words>
  <Application>Microsoft Office PowerPoint</Application>
  <PresentationFormat>Экран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Слайд 1</vt:lpstr>
      <vt:lpstr>Слайд 2</vt:lpstr>
      <vt:lpstr>Слайд 3</vt:lpstr>
      <vt:lpstr>Слайд 4</vt:lpstr>
      <vt:lpstr>Данная сувенирная линия подходит потребителям по следующим причинам: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Анна</dc:creator>
  <cp:lastModifiedBy>Анна</cp:lastModifiedBy>
  <cp:revision>114</cp:revision>
  <dcterms:created xsi:type="dcterms:W3CDTF">2015-10-21T08:50:51Z</dcterms:created>
  <dcterms:modified xsi:type="dcterms:W3CDTF">2015-11-02T10:41:40Z</dcterms:modified>
</cp:coreProperties>
</file>